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83" r:id="rId3"/>
    <p:sldId id="277" r:id="rId4"/>
    <p:sldId id="257" r:id="rId5"/>
    <p:sldId id="258" r:id="rId6"/>
    <p:sldId id="267" r:id="rId7"/>
    <p:sldId id="282" r:id="rId8"/>
    <p:sldId id="281" r:id="rId9"/>
    <p:sldId id="284" r:id="rId10"/>
    <p:sldId id="262" r:id="rId11"/>
    <p:sldId id="260" r:id="rId12"/>
    <p:sldId id="266" r:id="rId13"/>
    <p:sldId id="264" r:id="rId14"/>
    <p:sldId id="275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2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02132-B006-244D-8C75-B54F6185040F}" type="datetimeFigureOut">
              <a:rPr lang="fr-FR" smtClean="0"/>
              <a:t>22/05/18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464F4-50D0-2347-BF40-6286ED30D2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19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464F4-50D0-2347-BF40-6286ED30D27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29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cialintelligence.labinthewild.org/mite/" TargetMode="Externa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ivea.psycho.univ-paris5.fr/%23CB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2880499"/>
          </a:xfrm>
        </p:spPr>
        <p:txBody>
          <a:bodyPr/>
          <a:lstStyle/>
          <a:p>
            <a:r>
              <a:rPr lang="fr-FR" dirty="0" smtClean="0"/>
              <a:t>Une empathie active </a:t>
            </a:r>
            <a:r>
              <a:rPr lang="fr-FR" dirty="0"/>
              <a:t>pour limiter nos biais </a:t>
            </a:r>
            <a:r>
              <a:rPr lang="fr-FR" dirty="0" smtClean="0"/>
              <a:t>cognitifs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8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: Lire l’esprit dans les yeux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5597297"/>
            <a:ext cx="7662864" cy="879932"/>
          </a:xfrm>
        </p:spPr>
        <p:txBody>
          <a:bodyPr>
            <a:normAutofit fontScale="62500" lnSpcReduction="20000"/>
          </a:bodyPr>
          <a:lstStyle/>
          <a:p>
            <a:r>
              <a:rPr lang="fr-FR" dirty="0">
                <a:hlinkClick r:id="rId2"/>
              </a:rPr>
              <a:t>http://</a:t>
            </a:r>
            <a:r>
              <a:rPr lang="fr-FR" dirty="0" err="1">
                <a:hlinkClick r:id="rId2"/>
              </a:rPr>
              <a:t>socialintelligence.labinthewild.org</a:t>
            </a:r>
            <a:r>
              <a:rPr lang="fr-FR" dirty="0">
                <a:hlinkClick r:id="rId2"/>
              </a:rPr>
              <a:t>/mite/</a:t>
            </a:r>
            <a:endParaRPr lang="fr-FR" dirty="0"/>
          </a:p>
          <a:p>
            <a:r>
              <a:rPr lang="fr-FR" dirty="0" smtClean="0"/>
              <a:t>Utilisé dans la détection de difficulté de détection d’information sociales dans le syndrome d’Asperger (forme d’autisme)</a:t>
            </a:r>
            <a:endParaRPr lang="fr-FR" dirty="0"/>
          </a:p>
        </p:txBody>
      </p:sp>
      <p:pic>
        <p:nvPicPr>
          <p:cNvPr id="4" name="Image 3" descr="Capture d’écran 2018-05-20 à 00.0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78" y="1516525"/>
            <a:ext cx="5079467" cy="39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prendre une décision</a:t>
            </a:r>
            <a:endParaRPr lang="fr-FR" dirty="0"/>
          </a:p>
        </p:txBody>
      </p:sp>
      <p:pic>
        <p:nvPicPr>
          <p:cNvPr id="5" name="Espace réservé du contenu 4" descr="2._Entrainement_A_(Sauter_aux_conclusions_I)_French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7" b="16675"/>
          <a:stretch/>
        </p:blipFill>
        <p:spPr>
          <a:xfrm>
            <a:off x="739775" y="2770094"/>
            <a:ext cx="7662864" cy="3548909"/>
          </a:xfrm>
        </p:spPr>
      </p:pic>
    </p:spTree>
    <p:extLst>
      <p:ext uri="{BB962C8B-B14F-4D97-AF65-F5344CB8AC3E}">
        <p14:creationId xmlns:p14="http://schemas.microsoft.com/office/powerpoint/2010/main" val="86500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la pathologie</a:t>
            </a:r>
            <a:r>
              <a:rPr lang="mr-IN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Distortion</a:t>
            </a:r>
            <a:r>
              <a:rPr lang="fr-FR" dirty="0" smtClean="0"/>
              <a:t> cognitive en fonction de l’humeur (pessimisme/optimisme)</a:t>
            </a:r>
          </a:p>
          <a:p>
            <a:r>
              <a:rPr lang="fr-FR" dirty="0" smtClean="0"/>
              <a:t>Focus attentionnel sur soi dans trouble anxieux (Effet projecteur)</a:t>
            </a:r>
          </a:p>
          <a:p>
            <a:r>
              <a:rPr lang="fr-FR" dirty="0" smtClean="0"/>
              <a:t>Interprétation </a:t>
            </a:r>
            <a:r>
              <a:rPr lang="fr-FR" dirty="0" err="1" smtClean="0"/>
              <a:t>persécutives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30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Nous ne voyons pas le réel nous construisons le réel</a:t>
            </a:r>
          </a:p>
          <a:p>
            <a:r>
              <a:rPr lang="fr-FR" dirty="0" smtClean="0"/>
              <a:t>Humilité, Nombreux biais cognitif</a:t>
            </a:r>
          </a:p>
          <a:p>
            <a:pPr lvl="1"/>
            <a:r>
              <a:rPr lang="fr-FR" dirty="0" smtClean="0"/>
              <a:t>=&gt; Position basse</a:t>
            </a:r>
          </a:p>
          <a:p>
            <a:pPr lvl="1"/>
            <a:r>
              <a:rPr lang="mr-IN" dirty="0" smtClean="0"/>
              <a:t>…</a:t>
            </a:r>
            <a:r>
              <a:rPr lang="fr-FR" dirty="0" smtClean="0"/>
              <a:t>.., c’est bien ça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65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Sciences cognitives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L’EM ne vient pas des sciences cognitives mais de la pratique clinique</a:t>
            </a:r>
          </a:p>
          <a:p>
            <a:r>
              <a:rPr lang="fr-FR" dirty="0" smtClean="0"/>
              <a:t>La connaissance des la psychologie cognitive pourrait être utile pour mieux apprendre, mieux utiliser et continuer à améliorer l’EM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62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496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Il n’y a pas qu’une réalité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5292038"/>
            <a:ext cx="7662864" cy="1193114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Sur cette image on peut voir un lapin ou un canard</a:t>
            </a:r>
          </a:p>
          <a:p>
            <a:r>
              <a:rPr lang="fr-FR" dirty="0" smtClean="0"/>
              <a:t>Expérience : Combien y a t’il de personnes sur cette peinture 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92" y="2362200"/>
            <a:ext cx="3797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39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8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reformulation / Le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Reprendre avec une position basse ce qu’on a compris du discours du patient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80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Cécité </a:t>
            </a:r>
            <a:r>
              <a:rPr lang="fr-FR" dirty="0" err="1" smtClean="0"/>
              <a:t>attentionelle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Car nos capacités d’attention et de prise de conscience sont limités</a:t>
            </a:r>
          </a:p>
          <a:p>
            <a:endParaRPr lang="fr-FR" dirty="0"/>
          </a:p>
          <a:p>
            <a:r>
              <a:rPr lang="fr-FR" dirty="0" smtClean="0"/>
              <a:t>Expériences de cécité </a:t>
            </a:r>
            <a:r>
              <a:rPr lang="fr-FR" dirty="0" err="1" smtClean="0"/>
              <a:t>attentionelle</a:t>
            </a:r>
            <a:r>
              <a:rPr lang="fr-FR" dirty="0" smtClean="0"/>
              <a:t> : Détecter quel est le changement </a:t>
            </a:r>
            <a:r>
              <a:rPr lang="fr-FR" dirty="0"/>
              <a:t>? </a:t>
            </a:r>
            <a:endParaRPr lang="fr-FR" dirty="0" smtClean="0"/>
          </a:p>
          <a:p>
            <a:endParaRPr lang="fr-FR" dirty="0"/>
          </a:p>
          <a:p>
            <a:pPr lvl="1"/>
            <a:r>
              <a:rPr lang="fr-FR" dirty="0" smtClean="0"/>
              <a:t>Source :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://nivea.psycho.univ-paris5.fr/#</a:t>
            </a:r>
            <a:r>
              <a:rPr lang="fr-FR" dirty="0" smtClean="0">
                <a:hlinkClick r:id="rId2"/>
              </a:rPr>
              <a:t>CB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9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armsFlickerMov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" y="0"/>
            <a:ext cx="8068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ObeliskMudsplashMov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8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sol_Mil_cinepack (converti)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8" y="49067"/>
            <a:ext cx="9144000" cy="6761893"/>
          </a:xfrm>
        </p:spPr>
      </p:pic>
    </p:spTree>
    <p:extLst>
      <p:ext uri="{BB962C8B-B14F-4D97-AF65-F5344CB8AC3E}">
        <p14:creationId xmlns:p14="http://schemas.microsoft.com/office/powerpoint/2010/main" val="13007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Comptez le nombre de passes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775" y="6177884"/>
            <a:ext cx="7662864" cy="470895"/>
          </a:xfrm>
        </p:spPr>
        <p:txBody>
          <a:bodyPr/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www.youtube.com</a:t>
            </a:r>
            <a:r>
              <a:rPr lang="fr-FR" dirty="0"/>
              <a:t>/</a:t>
            </a:r>
            <a:r>
              <a:rPr lang="fr-FR" dirty="0" err="1"/>
              <a:t>watch?v</a:t>
            </a:r>
            <a:r>
              <a:rPr lang="fr-FR" dirty="0"/>
              <a:t>=</a:t>
            </a:r>
            <a:r>
              <a:rPr lang="fr-FR" dirty="0" err="1"/>
              <a:t>IGQmdoK_ZfY</a:t>
            </a:r>
            <a:endParaRPr lang="fr-FR" dirty="0"/>
          </a:p>
        </p:txBody>
      </p:sp>
      <p:pic>
        <p:nvPicPr>
          <p:cNvPr id="4" name="Image 3" descr="Capture d’écran 2018-05-22 à 10.36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2048537"/>
            <a:ext cx="7594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17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Genèse.thmx</Template>
  <TotalTime>1297</TotalTime>
  <Words>236</Words>
  <Application>Microsoft Macintosh PowerPoint</Application>
  <PresentationFormat>Présentation à l'écran (4:3)</PresentationFormat>
  <Paragraphs>30</Paragraphs>
  <Slides>15</Slides>
  <Notes>1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Genèse</vt:lpstr>
      <vt:lpstr>Une empathie active pour limiter nos biais cognitifs</vt:lpstr>
      <vt:lpstr>Il n’y a pas qu’une réalité</vt:lpstr>
      <vt:lpstr>Présentation PowerPoint</vt:lpstr>
      <vt:lpstr>La reformulation / Le résumé</vt:lpstr>
      <vt:lpstr>Cécité attentionelle</vt:lpstr>
      <vt:lpstr>Présentation PowerPoint</vt:lpstr>
      <vt:lpstr>Présentation PowerPoint</vt:lpstr>
      <vt:lpstr>Présentation PowerPoint</vt:lpstr>
      <vt:lpstr>Comptez le nombre de passes</vt:lpstr>
      <vt:lpstr>Test : Lire l’esprit dans les yeux</vt:lpstr>
      <vt:lpstr>Quand prendre une décision</vt:lpstr>
      <vt:lpstr>Et la pathologie…</vt:lpstr>
      <vt:lpstr>Présentation PowerPoint</vt:lpstr>
      <vt:lpstr>Sciences cognitives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L’entretien motivationnel</dc:title>
  <dc:creator>Thomas GARGOT</dc:creator>
  <cp:lastModifiedBy>Thomas GARGOT</cp:lastModifiedBy>
  <cp:revision>14</cp:revision>
  <dcterms:created xsi:type="dcterms:W3CDTF">2018-05-16T07:37:51Z</dcterms:created>
  <dcterms:modified xsi:type="dcterms:W3CDTF">2018-05-22T08:37:27Z</dcterms:modified>
</cp:coreProperties>
</file>